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581" r:id="rId2"/>
    <p:sldId id="661" r:id="rId3"/>
    <p:sldId id="665" r:id="rId4"/>
    <p:sldId id="666" r:id="rId5"/>
    <p:sldId id="667" r:id="rId6"/>
    <p:sldId id="660" r:id="rId7"/>
    <p:sldId id="662" r:id="rId8"/>
    <p:sldId id="668" r:id="rId9"/>
    <p:sldId id="669" r:id="rId10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90" autoAdjust="0"/>
    <p:restoredTop sz="81869" autoAdjust="0"/>
  </p:normalViewPr>
  <p:slideViewPr>
    <p:cSldViewPr>
      <p:cViewPr varScale="1">
        <p:scale>
          <a:sx n="124" d="100"/>
          <a:sy n="124" d="100"/>
        </p:scale>
        <p:origin x="184" y="181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8/17/18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039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10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16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40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Mark 1:1-15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163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beginning of the gospel of Jesus Christ, the Son of God.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As it is written in Isaiah the prophet,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	“Behold, I send my messenger before your face,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who will prepare your way,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609600">
              <a:lnSpc>
                <a:spcPct val="115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	the voice of one crying in the wilderness: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‘Prepare the way of the Lord, </a:t>
            </a:r>
            <a:endParaRPr lang="en-GB" sz="24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28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make his paths straight,’ ”</a:t>
            </a:r>
            <a:r>
              <a:rPr lang="en-GB" sz="2800" dirty="0">
                <a:solidFill>
                  <a:schemeClr val="bg1"/>
                </a:solidFill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889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John appeared, baptising in the wilderness and proclaiming a baptism of repentance for the forgiveness of sins.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5 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all the country of Judea and all Jerusalem were going out to him and were being baptised by him in the river Jordan, confessing their sins.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6 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Now John was clothed with camel’s hair and wore a leather belt around his waist and ate locusts and wild honey.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7 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he preached, saying, “After me comes he who is mightier than I, the strap of whose sandals I am not worthy to stoop down and untie.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8 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 have baptised you with water, but he will baptise you with the Holy Spirit.”</a:t>
            </a:r>
            <a:endParaRPr lang="en-GB" sz="29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2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34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9 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In those days Jesus came from Nazareth of Galilee and was baptised by John in the Jordan.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10 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when he came up out of the water, 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immediately 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he saw the heavens being torn open and the Spirit descending on him like a dove.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11 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a voice came from heaven, “You are my beloved Son;  with you I am well pleased.” </a:t>
            </a:r>
            <a:endParaRPr lang="en-GB" sz="29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endParaRPr lang="en-AU" sz="2900" b="1" baseline="30000" dirty="0" smtClean="0">
              <a:solidFill>
                <a:schemeClr val="bg1"/>
              </a:solidFill>
              <a:latin typeface="Times New Roman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900" b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12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The Spirit 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immediately dro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ve him out into the wilderness.  </a:t>
            </a:r>
            <a:r>
              <a:rPr lang="en-AU" sz="29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13 </a:t>
            </a:r>
            <a:r>
              <a:rPr lang="en-AU" sz="29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he was in the wilderness forty days, being tempted by Satan.  And he was with the wild animals, and the angels were ministering to him. </a:t>
            </a:r>
            <a:endParaRPr lang="en-GB" sz="2900" dirty="0">
              <a:solidFill>
                <a:schemeClr val="bg1"/>
              </a:solidFill>
              <a:effectLst/>
              <a:latin typeface="Calibri" charset="0"/>
              <a:ea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5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2321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Now after John was arrested, Jesus came into Galilee, proclaiming the gospel of God,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and saying, “The time is fulfilled, and the kingdom of God is at hand; repent and believe in the gospel.” </a:t>
            </a:r>
            <a:endParaRPr lang="en-GB" sz="2800" dirty="0">
              <a:solidFill>
                <a:schemeClr val="bg1"/>
              </a:solidFill>
              <a:effectLst/>
              <a:latin typeface="Calibri" charset="0"/>
              <a:ea typeface="Arial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30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Preparing for the Son of God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07504" y="985292"/>
            <a:ext cx="9144000" cy="367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2400" b="1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1 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 beginning of the gospel of Jesus Christ, the Son of God.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2 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As it is written in Isaiah the prophet,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6096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		“Behold, I send my messenger before your face,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who will prepare your way,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609600">
              <a:lnSpc>
                <a:spcPct val="115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	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3 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	the voice of one crying in the wilderness: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marL="609600" indent="-203200"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‘Prepare the way of the Lord, </a:t>
            </a:r>
            <a:endParaRPr lang="en-GB" sz="2000" dirty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AU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make his paths straight,’ ”</a:t>
            </a:r>
            <a:r>
              <a:rPr lang="en-GB" sz="24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74" y="409228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isn’t an inconsequential baby.  He’s the Son of God we must prepare to meet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John the Baptist came in the image of Elijah</a:t>
            </a:r>
            <a:endParaRPr lang="en-US" sz="20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Preparing for The Son of God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1519" y="1117114"/>
            <a:ext cx="8640960" cy="1938992"/>
          </a:xfrm>
          <a:prstGeom prst="rect">
            <a:avLst/>
          </a:prstGeom>
          <a:ln w="127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AU" sz="2400" b="1" baseline="30000" dirty="0" smtClean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Malachi 4: 5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“Behold, I will send you Elijah the prophet before the great and awesome day of YHWH comes. 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And he will turn the hearts of fathers to their children and the hearts of children to their fathers, lest I come and strike the land with a decree of utter destruction.”</a:t>
            </a:r>
            <a:endParaRPr lang="en-AU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7584" y="3145532"/>
            <a:ext cx="8305240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His task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to make a road for God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His method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Teaching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His content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Turn from your evil ways, and turn back to God.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9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174" y="409228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isn’t an inconsequential baby.  He’s the Son of God we must prepare to meet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John the Baptist came in the image of Elijah, to make a road for God, </a:t>
            </a:r>
            <a:b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teaching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“Turn from your evil ways, and turn back to God.”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-12367"/>
            <a:ext cx="7476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Preparing for The Son of God</a:t>
            </a:r>
            <a:endParaRPr lang="en-AU" sz="2800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49" y="2422695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There is no salvation or genuine conversion without repentance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just beginning to believe that Jesus has saved us, but both believing Jesus has saved us </a:t>
            </a:r>
            <a:r>
              <a:rPr lang="en-US" sz="2000" b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repenting from and confessing sins, so we can be forgiven.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74" y="1424891"/>
            <a:ext cx="2123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Repentance</a:t>
            </a:r>
            <a:endParaRPr lang="en-AU" sz="28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79712" y="1477154"/>
            <a:ext cx="6984776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</a:rPr>
              <a:t>A complete change of of thought and attitude, regarding sin and righteousness.  - to change one’s way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a total change in both thought </a:t>
            </a:r>
            <a:r>
              <a:rPr lang="en-AU" b="1" dirty="0" smtClean="0">
                <a:solidFill>
                  <a:schemeClr val="bg1"/>
                </a:solidFill>
              </a:rPr>
              <a:t>and</a:t>
            </a:r>
            <a:r>
              <a:rPr lang="en-AU" dirty="0" smtClean="0">
                <a:solidFill>
                  <a:schemeClr val="bg1"/>
                </a:solidFill>
              </a:rPr>
              <a:t> behaviour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75" y="3505572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preacher’s task is to always point to Jesus Christ, and proclaim repentance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Baptism is a visual sign of our change of allegiance to the Kingdom of God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79512" y="3483647"/>
            <a:ext cx="8568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512" y="4213458"/>
            <a:ext cx="8568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7322" y="4206478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wilderness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danger; loneliness; need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 is present and ministers to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Don’t confuse ‘our desires’ with ‘the will of God’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Spirit drives us beyond where we want to go &amp; beyond what we want to do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1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12" grpId="0" uiExpand="1" build="p"/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349" y="-94828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Jesus isn’t an inconsequential baby.  He’s the Son of God we must prepare to meet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John the Baptist came in the image of Elijah, to make a road for God, </a:t>
            </a:r>
            <a:b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teaching </a:t>
            </a:r>
            <a:r>
              <a:rPr lang="en-US" sz="20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“Turn from your evil ways, and turn back to God.”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89" y="1785261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There is no salvation or genuine conversion without repentance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Not just beginning to believe that Jesus has saved us, but both believing Jesus has saved us </a:t>
            </a:r>
            <a:r>
              <a:rPr lang="en-US" sz="2000" b="1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repenting from and confessing sins, so we can be forgiven.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089" y="841276"/>
            <a:ext cx="2123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u="sng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Repentance</a:t>
            </a:r>
            <a:endParaRPr lang="en-AU" sz="28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95627" y="893539"/>
            <a:ext cx="6984776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>
                <a:solidFill>
                  <a:schemeClr val="bg1"/>
                </a:solidFill>
              </a:rPr>
              <a:t>A complete change of of thought and attitude, regarding sin and righteousness.  - to change one’s way </a:t>
            </a:r>
            <a:br>
              <a:rPr lang="en-AU" dirty="0" smtClean="0">
                <a:solidFill>
                  <a:schemeClr val="bg1"/>
                </a:solidFill>
              </a:rPr>
            </a:br>
            <a:r>
              <a:rPr lang="mr-IN" dirty="0" smtClean="0">
                <a:solidFill>
                  <a:schemeClr val="bg1"/>
                </a:solidFill>
              </a:rPr>
              <a:t>–</a:t>
            </a:r>
            <a:r>
              <a:rPr lang="en-AU" dirty="0" smtClean="0">
                <a:solidFill>
                  <a:schemeClr val="bg1"/>
                </a:solidFill>
              </a:rPr>
              <a:t> a total change in both thought </a:t>
            </a:r>
            <a:r>
              <a:rPr lang="en-AU" b="1" dirty="0" smtClean="0">
                <a:solidFill>
                  <a:schemeClr val="bg1"/>
                </a:solidFill>
              </a:rPr>
              <a:t>and</a:t>
            </a:r>
            <a:r>
              <a:rPr lang="en-AU" dirty="0" smtClean="0">
                <a:solidFill>
                  <a:schemeClr val="bg1"/>
                </a:solidFill>
              </a:rPr>
              <a:t> behaviour</a:t>
            </a:r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515" y="2868138"/>
            <a:ext cx="9121651" cy="70788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preacher’s task is to always point to Jesus Christ, and proclaim repentance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Baptism is a visual sign of our change of allegiance to the Kingdom of God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84252" y="2846213"/>
            <a:ext cx="8568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84252" y="3576024"/>
            <a:ext cx="8568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062" y="3569044"/>
            <a:ext cx="9121651" cy="1015663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wilderness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danger; loneliness; need </a:t>
            </a:r>
            <a:r>
              <a:rPr lang="mr-IN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God is present and ministers to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Don’t confuse ‘our desires’ with ‘the will of God’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Spirit drives us beyond where we want to go &amp; beyond what we want to do</a:t>
            </a:r>
            <a:endParaRPr lang="en-US" sz="20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84252" y="4599389"/>
            <a:ext cx="85689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251" y="4584707"/>
            <a:ext cx="9121651" cy="40011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message to repent from sin is often rejected, &amp; those who preach it, hated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4912" y="4962447"/>
            <a:ext cx="7487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u="sng" dirty="0" smtClean="0">
                <a:solidFill>
                  <a:srgbClr val="FFFF00"/>
                </a:solidFill>
              </a:rPr>
              <a:t>Repentance</a:t>
            </a:r>
            <a:r>
              <a:rPr lang="en-AU" dirty="0" smtClean="0">
                <a:solidFill>
                  <a:srgbClr val="FFFF00"/>
                </a:solidFill>
              </a:rPr>
              <a:t> without the gospel – ‘trying to be better’ </a:t>
            </a:r>
            <a:r>
              <a:rPr lang="mr-IN" dirty="0" smtClean="0">
                <a:solidFill>
                  <a:srgbClr val="FFFF00"/>
                </a:solidFill>
              </a:rPr>
              <a:t>–</a:t>
            </a:r>
            <a:r>
              <a:rPr lang="en-AU" dirty="0" smtClean="0">
                <a:solidFill>
                  <a:srgbClr val="FFFF00"/>
                </a:solidFill>
              </a:rPr>
              <a:t> won’t save us</a:t>
            </a:r>
            <a:endParaRPr lang="en-AU" dirty="0">
              <a:solidFill>
                <a:srgbClr val="FFFF00"/>
              </a:solidFill>
            </a:endParaRPr>
          </a:p>
          <a:p>
            <a:r>
              <a:rPr lang="en-AU" u="sng" dirty="0" smtClean="0">
                <a:solidFill>
                  <a:srgbClr val="FFFF00"/>
                </a:solidFill>
              </a:rPr>
              <a:t>Believing</a:t>
            </a:r>
            <a:r>
              <a:rPr lang="en-AU" dirty="0" smtClean="0">
                <a:solidFill>
                  <a:srgbClr val="FFFF00"/>
                </a:solidFill>
              </a:rPr>
              <a:t> Jesus saves, but not repenting / confessing </a:t>
            </a:r>
            <a:r>
              <a:rPr lang="mr-IN" dirty="0" smtClean="0">
                <a:solidFill>
                  <a:srgbClr val="FFFF00"/>
                </a:solidFill>
              </a:rPr>
              <a:t>–</a:t>
            </a:r>
            <a:r>
              <a:rPr lang="en-AU" dirty="0" smtClean="0">
                <a:solidFill>
                  <a:srgbClr val="FFFF00"/>
                </a:solidFill>
              </a:rPr>
              <a:t> doesn’t save us</a:t>
            </a:r>
            <a:endParaRPr lang="en-AU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92317" y="4904580"/>
            <a:ext cx="1224681" cy="73866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tIns="0" bIns="0" rtlCol="0">
            <a:spAutoFit/>
          </a:bodyPr>
          <a:lstStyle/>
          <a:p>
            <a:r>
              <a:rPr lang="en-AU" sz="24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It takes </a:t>
            </a:r>
            <a:r>
              <a:rPr lang="en-AU" sz="2400" b="1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both</a:t>
            </a:r>
            <a:endParaRPr lang="en-AU" sz="2400" u="sng" dirty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269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65698</TotalTime>
  <Words>471</Words>
  <Application>Microsoft Macintosh PowerPoint</Application>
  <PresentationFormat>On-screen Show (16:10)</PresentationFormat>
  <Paragraphs>61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1076</cp:revision>
  <cp:lastPrinted>2018-08-10T21:58:05Z</cp:lastPrinted>
  <dcterms:created xsi:type="dcterms:W3CDTF">2016-11-04T06:28:01Z</dcterms:created>
  <dcterms:modified xsi:type="dcterms:W3CDTF">2018-08-17T03:43:32Z</dcterms:modified>
</cp:coreProperties>
</file>